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3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7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7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0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8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5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1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7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8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6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ACBFB-1CE2-F849-B340-0A355BA924AC}" type="datetimeFigureOut">
              <a:rPr lang="en-US" smtClean="0"/>
              <a:t>01/07/11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70EB3-51AC-654A-A3BC-A1060D04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8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m01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7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49445" y="5944163"/>
            <a:ext cx="336331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Ernia</a:t>
            </a:r>
            <a:r>
              <a:rPr lang="en-US" sz="4000" dirty="0" smtClean="0"/>
              <a:t> </a:t>
            </a:r>
            <a:r>
              <a:rPr lang="en-US" sz="4000" dirty="0" err="1" smtClean="0"/>
              <a:t>inguinale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42820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Mac1</dc:creator>
  <cp:lastModifiedBy>Mac1</cp:lastModifiedBy>
  <cp:revision>1</cp:revision>
  <dcterms:created xsi:type="dcterms:W3CDTF">2011-07-01T18:20:54Z</dcterms:created>
  <dcterms:modified xsi:type="dcterms:W3CDTF">2011-07-01T18:24:24Z</dcterms:modified>
</cp:coreProperties>
</file>